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439" r:id="rId2"/>
    <p:sldId id="261" r:id="rId3"/>
    <p:sldId id="263" r:id="rId4"/>
    <p:sldId id="264" r:id="rId5"/>
    <p:sldId id="262" r:id="rId6"/>
    <p:sldId id="273" r:id="rId7"/>
    <p:sldId id="274" r:id="rId8"/>
    <p:sldId id="692" r:id="rId9"/>
    <p:sldId id="275" r:id="rId10"/>
    <p:sldId id="267" r:id="rId11"/>
    <p:sldId id="277" r:id="rId12"/>
    <p:sldId id="268" r:id="rId13"/>
    <p:sldId id="278" r:id="rId14"/>
    <p:sldId id="269" r:id="rId15"/>
    <p:sldId id="276" r:id="rId16"/>
    <p:sldId id="270" r:id="rId17"/>
    <p:sldId id="467" r:id="rId18"/>
    <p:sldId id="688" r:id="rId19"/>
    <p:sldId id="689" r:id="rId20"/>
    <p:sldId id="690" r:id="rId21"/>
    <p:sldId id="691" r:id="rId22"/>
    <p:sldId id="271" r:id="rId23"/>
    <p:sldId id="279" r:id="rId24"/>
    <p:sldId id="280" r:id="rId25"/>
    <p:sldId id="281" r:id="rId26"/>
    <p:sldId id="283" r:id="rId27"/>
    <p:sldId id="284" r:id="rId28"/>
    <p:sldId id="285" r:id="rId29"/>
    <p:sldId id="288" r:id="rId30"/>
    <p:sldId id="289" r:id="rId31"/>
    <p:sldId id="290" r:id="rId32"/>
    <p:sldId id="292" r:id="rId33"/>
    <p:sldId id="291" r:id="rId34"/>
    <p:sldId id="293" r:id="rId35"/>
    <p:sldId id="469" r:id="rId36"/>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7940" autoAdjust="0"/>
  </p:normalViewPr>
  <p:slideViewPr>
    <p:cSldViewPr>
      <p:cViewPr varScale="1">
        <p:scale>
          <a:sx n="98" d="100"/>
          <a:sy n="98" d="100"/>
        </p:scale>
        <p:origin x="-196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2014-09-02</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2014-09-02</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32</a:t>
            </a:fld>
            <a:endParaRPr lang="sv-SE"/>
          </a:p>
        </p:txBody>
      </p:sp>
    </p:spTree>
    <p:extLst>
      <p:ext uri="{BB962C8B-B14F-4D97-AF65-F5344CB8AC3E}">
        <p14:creationId xmlns:p14="http://schemas.microsoft.com/office/powerpoint/2010/main" val="253223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34</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7.gif"/><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unrealengine.com/html5/" TargetMode="External"/><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csszengarden.com"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a:t>
            </a:r>
            <a:r>
              <a:rPr lang="sv-SE" b="1" dirty="0" smtClean="0"/>
              <a:t>Webben</a:t>
            </a:r>
            <a:endParaRPr lang="sv-SE" b="1" dirty="0"/>
          </a:p>
        </p:txBody>
      </p:sp>
      <p:sp>
        <p:nvSpPr>
          <p:cNvPr id="15" name="TextBox 14"/>
          <p:cNvSpPr txBox="1"/>
          <p:nvPr/>
        </p:nvSpPr>
        <p:spPr>
          <a:xfrm>
            <a:off x="395536" y="1201316"/>
            <a:ext cx="3996131" cy="954107"/>
          </a:xfrm>
          <a:prstGeom prst="rect">
            <a:avLst/>
          </a:prstGeom>
          <a:noFill/>
        </p:spPr>
        <p:txBody>
          <a:bodyPr wrap="none" rtlCol="0">
            <a:spAutoFit/>
          </a:bodyPr>
          <a:lstStyle/>
          <a:p>
            <a:r>
              <a:rPr lang="sv-SE" sz="2800" b="1" dirty="0" smtClean="0">
                <a:latin typeface="Minya Nouvelle" pitchFamily="2" charset="0"/>
              </a:rPr>
              <a:t>Föreläsning 1, </a:t>
            </a:r>
            <a:r>
              <a:rPr lang="sv-SE" sz="2800" b="1" dirty="0" smtClean="0">
                <a:latin typeface="Minya Nouvelle" pitchFamily="2" charset="0"/>
              </a:rPr>
              <a:t>HT2014</a:t>
            </a:r>
            <a:endParaRPr lang="sv-SE" sz="2800" b="1" dirty="0" smtClean="0">
              <a:latin typeface="Minya Nouvelle" pitchFamily="2" charset="0"/>
            </a:endParaRPr>
          </a:p>
          <a:p>
            <a:r>
              <a:rPr lang="sv-SE" sz="2800" dirty="0" smtClean="0">
                <a:latin typeface="Minya Nouvelle" pitchFamily="2" charset="0"/>
              </a:rPr>
              <a:t>Webben</a:t>
            </a:r>
            <a:endParaRPr lang="sv-SE" sz="2800" dirty="0" smtClean="0">
              <a:latin typeface="Minya Nouvelle" pitchFamily="2" charset="0"/>
            </a:endParaRP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pic>
        <p:nvPicPr>
          <p:cNvPr id="5" name="Picture 4" descr="squa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837" y="2785492"/>
            <a:ext cx="2096563" cy="2096563"/>
          </a:xfrm>
          <a:prstGeom prst="rect">
            <a:avLst/>
          </a:prstGeom>
        </p:spPr>
      </p:pic>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a:t>
            </a:r>
            <a:r>
              <a:rPr lang="sv-SE" b="1" dirty="0" smtClean="0"/>
              <a:t>Webben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Node.js</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p>
          <a:p>
            <a:pPr marL="285750" indent="-285750">
              <a:buFont typeface="Arial" charset="0"/>
              <a:buChar char="•"/>
            </a:pPr>
            <a:r>
              <a:rPr lang="sv-SE" dirty="0" smtClean="0">
                <a:latin typeface="Minya Nouvelle" pitchFamily="2" charset="0"/>
              </a:rPr>
              <a:t>Färdigt, Q4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8" name="Picture 4" descr="L:\WorkSpace\tstjo\Icons\v_collection_png\64x64\shadow\pin2_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kärmavbild 2013-09-03 kl. 13.35.07.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0429">
            <a:off x="5609633" y="3082569"/>
            <a:ext cx="3144633" cy="2036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1993</a:t>
            </a:r>
            <a:endParaRPr lang="en-US" dirty="0"/>
          </a:p>
        </p:txBody>
      </p:sp>
      <p:sp>
        <p:nvSpPr>
          <p:cNvPr id="4" name="Rectangle 3"/>
          <p:cNvSpPr/>
          <p:nvPr/>
        </p:nvSpPr>
        <p:spPr>
          <a:xfrm>
            <a:off x="1493912" y="1120016"/>
            <a:ext cx="6246440" cy="369332"/>
          </a:xfrm>
          <a:prstGeom prst="rect">
            <a:avLst/>
          </a:prstGeom>
        </p:spPr>
        <p:txBody>
          <a:bodyPr wrap="square">
            <a:spAutoFit/>
          </a:bodyPr>
          <a:lstStyle/>
          <a:p>
            <a:r>
              <a:rPr lang="en-US" dirty="0"/>
              <a:t>http://</a:t>
            </a:r>
            <a:r>
              <a:rPr lang="en-US" dirty="0" err="1"/>
              <a:t>info.cern.ch</a:t>
            </a:r>
            <a:r>
              <a:rPr lang="en-US" dirty="0"/>
              <a:t>/hypertext/WWW/</a:t>
            </a:r>
            <a:r>
              <a:rPr lang="en-US" dirty="0" err="1" smtClean="0"/>
              <a:t>TheProject.html</a:t>
            </a:r>
            <a:endParaRPr lang="en-US" dirty="0"/>
          </a:p>
        </p:txBody>
      </p:sp>
      <p:pic>
        <p:nvPicPr>
          <p:cNvPr id="5" name="Picture 4" descr="Skärmavbild 2013-09-03 kl. 21.1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356"/>
            <a:ext cx="7853490" cy="3926745"/>
          </a:xfrm>
          <a:prstGeom prst="rect">
            <a:avLst/>
          </a:prstGeom>
        </p:spPr>
      </p:pic>
    </p:spTree>
    <p:extLst>
      <p:ext uri="{BB962C8B-B14F-4D97-AF65-F5344CB8AC3E}">
        <p14:creationId xmlns:p14="http://schemas.microsoft.com/office/powerpoint/2010/main" val="6474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217358</TotalTime>
  <Words>695</Words>
  <Application>Microsoft Macintosh PowerPoint</Application>
  <PresentationFormat>On-screen Show (16:10)</PresentationFormat>
  <Paragraphs>239</Paragraphs>
  <Slides>35</Slides>
  <Notes>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F01 - Webben</vt:lpstr>
      <vt:lpstr>F01 - Webben</vt:lpstr>
      <vt:lpstr>En webbapplikations struktur</vt:lpstr>
      <vt:lpstr>Klientsidan</vt:lpstr>
      <vt:lpstr>Klientsidespåret</vt:lpstr>
      <vt:lpstr>PowerPoint Presentation</vt:lpstr>
      <vt:lpstr>1990</vt:lpstr>
      <vt:lpstr>1993</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4438</cp:revision>
  <dcterms:created xsi:type="dcterms:W3CDTF">2009-01-05T10:26:14Z</dcterms:created>
  <dcterms:modified xsi:type="dcterms:W3CDTF">2014-09-03T05:47:05Z</dcterms:modified>
</cp:coreProperties>
</file>